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design&#10;&#10;Descrizione generata automaticamente">
            <a:extLst>
              <a:ext uri="{FF2B5EF4-FFF2-40B4-BE49-F238E27FC236}">
                <a16:creationId xmlns:a16="http://schemas.microsoft.com/office/drawing/2014/main" id="{60CE26A8-57A6-2580-DA8E-7FE91BE59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edificio, aria aperta, strada, finestra&#10;&#10;Descrizione generata automaticamente">
            <a:extLst>
              <a:ext uri="{FF2B5EF4-FFF2-40B4-BE49-F238E27FC236}">
                <a16:creationId xmlns:a16="http://schemas.microsoft.com/office/drawing/2014/main" id="{D32CE256-3EA7-33B1-1F28-ED8F19F2B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testo, pianta, albero, schermata&#10;&#10;Descrizione generata automaticamente">
            <a:extLst>
              <a:ext uri="{FF2B5EF4-FFF2-40B4-BE49-F238E27FC236}">
                <a16:creationId xmlns:a16="http://schemas.microsoft.com/office/drawing/2014/main" id="{A5B0DA8C-7B5A-6862-C39C-E5892FC5B7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309" y="0"/>
            <a:ext cx="74073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disegno, schizzo, Arte bambini, illustrazione&#10;&#10;Descrizione generata automaticamente">
            <a:extLst>
              <a:ext uri="{FF2B5EF4-FFF2-40B4-BE49-F238E27FC236}">
                <a16:creationId xmlns:a16="http://schemas.microsoft.com/office/drawing/2014/main" id="{016BD796-1F8C-2804-BAA0-F0BBB5335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35" y="0"/>
            <a:ext cx="9973129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mappa, Piano, diagramma, testo&#10;&#10;Descrizione generata automaticamente">
            <a:extLst>
              <a:ext uri="{FF2B5EF4-FFF2-40B4-BE49-F238E27FC236}">
                <a16:creationId xmlns:a16="http://schemas.microsoft.com/office/drawing/2014/main" id="{257479B5-D3EB-7AF5-DFBF-871331BB88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912" y="0"/>
            <a:ext cx="67421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design, contenitore, architettura, edificio&#10;&#10;Descrizione generata automaticamente con attendibilità media">
            <a:extLst>
              <a:ext uri="{FF2B5EF4-FFF2-40B4-BE49-F238E27FC236}">
                <a16:creationId xmlns:a16="http://schemas.microsoft.com/office/drawing/2014/main" id="{DAC88E5C-14F2-6BE5-252C-F3AF959EE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40" y="0"/>
            <a:ext cx="97231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7</cp:revision>
  <dcterms:created xsi:type="dcterms:W3CDTF">2024-11-18T16:14:57Z</dcterms:created>
  <dcterms:modified xsi:type="dcterms:W3CDTF">2024-11-19T18:10:50Z</dcterms:modified>
</cp:coreProperties>
</file>